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75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233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41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5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21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21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0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5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97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13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28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7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79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40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redico.deex.exchang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/>
          <a:stretch/>
        </p:blipFill>
        <p:spPr>
          <a:xfrm>
            <a:off x="-12879" y="2962141"/>
            <a:ext cx="5973548" cy="3916854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3829" y="493481"/>
            <a:ext cx="11350171" cy="1248229"/>
          </a:xfrm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Децентрализованная финансовая экосистема </a:t>
            </a:r>
            <a:r>
              <a:rPr lang="ru-RU" sz="3600" b="1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на платформе </a:t>
            </a:r>
            <a:r>
              <a:rPr lang="ru-RU" sz="3600" b="1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ru-RU" sz="3600" b="1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2.0 (</a:t>
            </a:r>
            <a:r>
              <a:rPr lang="ru-RU" sz="3600" b="1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Graphene</a:t>
            </a:r>
            <a:r>
              <a:rPr lang="ru-RU" sz="3600" b="1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) </a:t>
            </a:r>
            <a:endParaRPr lang="ru-RU" sz="3600" dirty="0">
              <a:solidFill>
                <a:schemeClr val="bg1"/>
              </a:solidFill>
              <a:latin typeface="Circe" panose="020B0502020203020203" pitchFamily="34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55" y="4346339"/>
            <a:ext cx="3634222" cy="721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9257" y="5499463"/>
            <a:ext cx="4564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WWW.DEEX.EXCHANGE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8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94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9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2035735"/>
            <a:ext cx="10515600" cy="3830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Станьте частью децентрализованного будущего вместе с 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!</a:t>
            </a:r>
            <a:endParaRPr lang="ru-RU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Контакты:</a:t>
            </a:r>
            <a:b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www.deex.exchange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+7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499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3933319 </a:t>
            </a:r>
            <a:r>
              <a:rPr lang="en-US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info@deex.exchange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2641325"/>
            <a:ext cx="12191999" cy="82762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Проекты к выходу на DEEX</a:t>
            </a:r>
          </a:p>
        </p:txBody>
      </p:sp>
    </p:spTree>
    <p:extLst>
      <p:ext uri="{BB962C8B-B14F-4D97-AF65-F5344CB8AC3E}">
        <p14:creationId xmlns:p14="http://schemas.microsoft.com/office/powerpoint/2010/main" val="304499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52" y="3995678"/>
            <a:ext cx="36318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rce" panose="020B0502020203020203" pitchFamily="34" charset="-52"/>
              </a:rPr>
              <a:t/>
            </a:r>
            <a:br>
              <a:rPr lang="en-US" dirty="0">
                <a:latin typeface="Circe" panose="020B0502020203020203" pitchFamily="34" charset="-52"/>
              </a:rPr>
            </a:br>
            <a:r>
              <a:rPr lang="ru-RU" dirty="0">
                <a:latin typeface="Circe" panose="020B0502020203020203" pitchFamily="34" charset="-52"/>
              </a:rPr>
              <a:t>Уникальная в своем роде платформа, позволяющая инвесторам и разработчикам взаимодействовать напрямую, уменьшая финансовые риски</a:t>
            </a:r>
            <a:r>
              <a:rPr lang="en-US" dirty="0">
                <a:latin typeface="Circe" panose="020B0502020203020203" pitchFamily="34" charset="-52"/>
              </a:rPr>
              <a:t>.</a:t>
            </a:r>
            <a:br>
              <a:rPr lang="en-US" dirty="0">
                <a:latin typeface="Circe" panose="020B0502020203020203" pitchFamily="34" charset="-52"/>
              </a:rPr>
            </a:br>
            <a:endParaRPr lang="ru-RU" dirty="0"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1079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60526" y="2429692"/>
            <a:ext cx="3631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rce" panose="020B0502020203020203" pitchFamily="34" charset="-52"/>
              </a:rPr>
              <a:t>RAZOOM</a:t>
            </a:r>
            <a:br>
              <a:rPr lang="en-US" dirty="0">
                <a:latin typeface="Circe" panose="020B0502020203020203" pitchFamily="34" charset="-52"/>
              </a:rPr>
            </a:br>
            <a:r>
              <a:rPr lang="ru-RU" dirty="0">
                <a:latin typeface="Circe" panose="020B0502020203020203" pitchFamily="34" charset="-52"/>
              </a:rPr>
              <a:t>Уникальная система</a:t>
            </a:r>
            <a:r>
              <a:rPr lang="en-US" dirty="0">
                <a:latin typeface="Circe" panose="020B0502020203020203" pitchFamily="34" charset="-52"/>
              </a:rPr>
              <a:t>, </a:t>
            </a:r>
            <a:r>
              <a:rPr lang="ru-RU" dirty="0">
                <a:latin typeface="Circe" panose="020B0502020203020203" pitchFamily="34" charset="-52"/>
              </a:rPr>
              <a:t>сочетающая в себе </a:t>
            </a:r>
            <a:r>
              <a:rPr lang="ru-RU" dirty="0" smtClean="0">
                <a:latin typeface="Circe" panose="020B0502020203020203" pitchFamily="34" charset="-52"/>
              </a:rPr>
              <a:t>искусственный </a:t>
            </a:r>
            <a:r>
              <a:rPr lang="ru-RU" dirty="0">
                <a:latin typeface="Circe" panose="020B0502020203020203" pitchFamily="34" charset="-52"/>
              </a:rPr>
              <a:t>интеллект и </a:t>
            </a:r>
            <a:r>
              <a:rPr lang="ru-RU" dirty="0" err="1">
                <a:latin typeface="Circe" panose="020B0502020203020203" pitchFamily="34" charset="-52"/>
              </a:rPr>
              <a:t>блокчейн</a:t>
            </a:r>
            <a:r>
              <a:rPr lang="ru-RU" dirty="0">
                <a:latin typeface="Circe" panose="020B0502020203020203" pitchFamily="34" charset="-52"/>
              </a:rPr>
              <a:t> технологии</a:t>
            </a:r>
            <a:r>
              <a:rPr lang="en-US" dirty="0">
                <a:latin typeface="Circe" panose="020B0502020203020203" pitchFamily="34" charset="-52"/>
              </a:rPr>
              <a:t>. </a:t>
            </a:r>
            <a:endParaRPr lang="en" dirty="0">
              <a:latin typeface="Circe" panose="020B0502020203020203" pitchFamily="34" charset="-52"/>
            </a:endParaRPr>
          </a:p>
          <a:p>
            <a:endParaRPr lang="ru-RU" dirty="0" smtClean="0">
              <a:latin typeface="Circe" panose="020B0502020203020203" pitchFamily="34" charset="-52"/>
            </a:endParaRPr>
          </a:p>
          <a:p>
            <a:r>
              <a:rPr lang="en-US" dirty="0" smtClean="0">
                <a:latin typeface="Circe" panose="020B0502020203020203" pitchFamily="34" charset="-52"/>
              </a:rPr>
              <a:t>https</a:t>
            </a:r>
            <a:r>
              <a:rPr lang="en-US" dirty="0">
                <a:latin typeface="Circe" panose="020B0502020203020203" pitchFamily="34" charset="-52"/>
              </a:rPr>
              <a:t>://razoom.org/</a:t>
            </a:r>
            <a:endParaRPr lang="ru-RU" dirty="0"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3714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46320" y="4924697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irce" panose="020B0502020203020203" pitchFamily="34" charset="-52"/>
              </a:rPr>
              <a:t>Система</a:t>
            </a:r>
            <a:r>
              <a:rPr lang="en-US" dirty="0" smtClean="0">
                <a:latin typeface="Circe" panose="020B0502020203020203" pitchFamily="34" charset="-52"/>
              </a:rPr>
              <a:t>, </a:t>
            </a:r>
            <a:r>
              <a:rPr lang="ru-RU" dirty="0" smtClean="0">
                <a:latin typeface="Circe" panose="020B0502020203020203" pitchFamily="34" charset="-52"/>
              </a:rPr>
              <a:t>позволяющая</a:t>
            </a:r>
            <a:r>
              <a:rPr lang="en-US" dirty="0" smtClean="0">
                <a:latin typeface="Circe" panose="020B0502020203020203" pitchFamily="34" charset="-52"/>
              </a:rPr>
              <a:t> </a:t>
            </a:r>
            <a:r>
              <a:rPr lang="ru-RU" dirty="0" smtClean="0">
                <a:latin typeface="Circe" panose="020B0502020203020203" pitchFamily="34" charset="-52"/>
              </a:rPr>
              <a:t>заключать пари и делать ставки между пользователями</a:t>
            </a:r>
            <a:r>
              <a:rPr lang="en-US" dirty="0" smtClean="0">
                <a:latin typeface="Circe" panose="020B0502020203020203" pitchFamily="34" charset="-52"/>
              </a:rPr>
              <a:t>.</a:t>
            </a:r>
            <a:endParaRPr lang="ru-RU" dirty="0"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495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3143" y="1214846"/>
            <a:ext cx="359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Первая децентрализованная </a:t>
            </a: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</a:rPr>
              <a:t>блокчейн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 система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для ведения бизнеса, личного использования и запуска пользовательских ICO</a:t>
            </a:r>
          </a:p>
        </p:txBody>
      </p:sp>
    </p:spTree>
    <p:extLst>
      <p:ext uri="{BB962C8B-B14F-4D97-AF65-F5344CB8AC3E}">
        <p14:creationId xmlns:p14="http://schemas.microsoft.com/office/powerpoint/2010/main" val="327736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0194" y="3866606"/>
            <a:ext cx="3592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Успешное российское ICO, глобальная децентрализованная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</a:rPr>
              <a:t>блокчейн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 платформа p2p-обмена.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</a:rPr>
              <a:t>Скоринг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 и кредитование по всему миру. Любые активы, залоги и процентные ставки</a:t>
            </a:r>
            <a:r>
              <a:rPr lang="en-US" dirty="0">
                <a:solidFill>
                  <a:schemeClr val="bg1"/>
                </a:solidFill>
                <a:latin typeface="Circe" panose="020B0502020203020203" pitchFamily="34" charset="-52"/>
              </a:rPr>
              <a:t>. 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931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122363"/>
            <a:ext cx="9766718" cy="719500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Что такое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2138997"/>
            <a:ext cx="9875575" cy="3582533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</a:rPr>
              <a:t>Криптовалютная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 биржа с беспрецедентным уровнем защиты данных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</a:rPr>
              <a:t>,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обеспечивающая доступ к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</a:rPr>
              <a:t>трейдингу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 как для профессионалов рынка</a:t>
            </a:r>
            <a:r>
              <a:rPr lang="en-US" dirty="0">
                <a:solidFill>
                  <a:schemeClr val="bg1"/>
                </a:solidFill>
                <a:latin typeface="Circe" panose="020B0502020203020203" pitchFamily="34" charset="-52"/>
              </a:rPr>
              <a:t>,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так и для простых пользователей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</a:rPr>
              <a:t>;</a:t>
            </a:r>
            <a:endParaRPr lang="ru-RU" dirty="0" smtClean="0">
              <a:solidFill>
                <a:schemeClr val="bg1"/>
              </a:solidFill>
              <a:latin typeface="Circe" panose="020B0502020203020203" pitchFamily="34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Платформа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для безопасного проведения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ICO на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базе децентрализованного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</a:rPr>
              <a:t>эскроу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 от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DESCROW.ORG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</a:rPr>
              <a:t>;</a:t>
            </a:r>
            <a:endParaRPr lang="en-US" dirty="0">
              <a:solidFill>
                <a:schemeClr val="bg1"/>
              </a:solidFill>
              <a:latin typeface="Circe" panose="020B0502020203020203" pitchFamily="34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Прозрачный децентрализованный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</a:rPr>
              <a:t>блокчейн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</a:rPr>
              <a:t>криптофонд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</a:rPr>
              <a:t> c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возможностью выпуска </a:t>
            </a: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</a:rPr>
              <a:t>токенов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 и автоматическим размещением его на биржах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</a:rPr>
              <a:t>;</a:t>
            </a:r>
            <a:endParaRPr lang="en-US" dirty="0">
              <a:solidFill>
                <a:schemeClr val="bg1"/>
              </a:solidFill>
              <a:latin typeface="Circe" panose="020B0502020203020203" pitchFamily="34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</a:rPr>
              <a:t>Криптовалютные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 дебетовые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карты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</a:rPr>
              <a:t>;</a:t>
            </a:r>
            <a:endParaRPr lang="ru-RU" dirty="0" smtClean="0">
              <a:solidFill>
                <a:schemeClr val="bg1"/>
              </a:solidFill>
              <a:latin typeface="Circe" panose="020B0502020203020203" pitchFamily="34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Собственная агентская сеть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</a:rPr>
              <a:t>криптоматов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 по покупке и продаже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</a:rPr>
              <a:t>криптовалюты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 за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</a:rPr>
              <a:t>фиат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</a:rPr>
              <a:t> с возможностью работы с банковскими картами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.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2819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1714" y="5381897"/>
            <a:ext cx="389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Ввод </a:t>
            </a: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</a:rPr>
              <a:t>фиатных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</a:rPr>
              <a:t> средств и их конвертация в </a:t>
            </a: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</a:rPr>
              <a:t>криптовалюты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</a:rPr>
              <a:t>.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9410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122363"/>
            <a:ext cx="9766718" cy="719500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err="1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Токены</a:t>
            </a:r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2138997"/>
            <a:ext cx="9875575" cy="358253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b="1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DEEX.CORE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– базовый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дающий право на получение определенной доли прибыли от деятельности биржи.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Это взаимовыгодная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и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малорискованная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инвестиция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доходность от которой будет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расти по мере увеличения прибыльности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проекта.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Владельцы </a:t>
            </a:r>
            <a:r>
              <a:rPr lang="ru-RU" sz="22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токена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будут иметь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право на пропорциональную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долю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прибыли на биржевой площадке и от всех проектов, которые будут добавлены в будущем. </a:t>
            </a:r>
            <a:endParaRPr lang="ru-RU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b="1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DEEX.ICO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–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ICO, позволяющий получить прибыль от проводимых ICO без необходимости изучения деталей каждого отдельного инновационного проекта. Купив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можно получать доход от всех проводимых на платформе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ICO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8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9" y="1122363"/>
            <a:ext cx="10459048" cy="719500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Основные преимущества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2138997"/>
            <a:ext cx="9875575" cy="471900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удобный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GUI, совместимый с большинством современных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браузеров;</a:t>
            </a:r>
            <a:endParaRPr lang="en-US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десктопное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приложение для проведения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торгов;</a:t>
            </a:r>
            <a:endParaRPr lang="en-US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мобильное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приложение для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Android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и </a:t>
            </a:r>
            <a:r>
              <a:rPr lang="ru-RU" sz="22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IOs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</a:t>
            </a:r>
            <a:endParaRPr lang="en-US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круглосуточная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техническая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поддержка;</a:t>
            </a:r>
            <a:endParaRPr lang="en-US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большое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число торговых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пар;</a:t>
            </a:r>
            <a:endParaRPr lang="en-US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возможность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восстановления утерянных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паролей;</a:t>
            </a:r>
            <a:endParaRPr lang="en-US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двухфакторная аутентификация;</a:t>
            </a:r>
            <a:endParaRPr lang="en-US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широкий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выбор торговых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индикаторов;</a:t>
            </a:r>
            <a:endParaRPr lang="en-US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высокая ликвидность;</a:t>
            </a:r>
            <a:endParaRPr lang="en-US" sz="2200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собственный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аппаратный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криптокошелек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для холодного хранения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криптовалют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и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токенов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 </a:t>
            </a:r>
          </a:p>
          <a:p>
            <a:pPr marL="342900" indent="-342900" algn="l">
              <a:buFontTx/>
              <a:buChar char="-"/>
            </a:pP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6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35730" y="1122363"/>
            <a:ext cx="9618617" cy="7195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</a:t>
            </a:r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и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2138997"/>
            <a:ext cx="10772558" cy="430099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функционирует на платформе </a:t>
            </a: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2.0 –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высокотехнологичной децентрализованной </a:t>
            </a: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блокчейн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платформе, позволяющей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создавать высокоэффективные финансовые «умные контракты» (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smart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contracts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), для всех сфер экономической деятельности, которые используются в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Интернете. 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Платформа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2.0 дает пользователям ряд несомненных преимуществ в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использовании: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Децентрализация;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Высокая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производительность - до 100 000 транзакций в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секунду;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Торговля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криптовалютами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со стабильной ценой (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BitAssets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/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SmartCoin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Возможность реализации периодических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и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плановых платежей;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Реферальная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программа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вознаграждений</a:t>
            </a:r>
            <a:r>
              <a:rPr lang="en-US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81143" y="2416628"/>
            <a:ext cx="3251199" cy="250806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С</a:t>
            </a:r>
            <a:r>
              <a:rPr lang="ru-RU" sz="24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огласно статистике обозревателей, </a:t>
            </a:r>
            <a:r>
              <a:rPr lang="en-US" sz="24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en-US" sz="24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является на данный момент наиболее децентрализованной системой.</a:t>
            </a:r>
            <a:endParaRPr lang="ru-RU" sz="24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97" y="1403447"/>
            <a:ext cx="1927579" cy="19275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70" y="1403448"/>
            <a:ext cx="1927579" cy="1927579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8360230" y="2416629"/>
            <a:ext cx="1045027" cy="130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23" y="4366580"/>
            <a:ext cx="1927579" cy="192757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96" y="4366581"/>
            <a:ext cx="1927579" cy="192757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69" y="4366581"/>
            <a:ext cx="1927579" cy="19275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4074" y="1403447"/>
            <a:ext cx="35834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Geometr415 Blk BT" panose="020B0802020204020303" pitchFamily="34" charset="0"/>
              </a:rPr>
              <a:t>SO WHICH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Geometr415 Blk BT" panose="020B0802020204020303" pitchFamily="34" charset="0"/>
              </a:rPr>
              <a:t>VALIDATORS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Geometr415 Blk BT" panose="020B0802020204020303" pitchFamily="34" charset="0"/>
              </a:rPr>
              <a:t>ARE MORE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Geometr415 Blk BT" panose="020B0802020204020303" pitchFamily="34" charset="0"/>
              </a:rPr>
              <a:t>DECENTRALIZED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7310" y="603250"/>
            <a:ext cx="226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WAVES (LPOS)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Active Witnesses (17, 73 Standby) 2017-10-11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4383" y="603250"/>
            <a:ext cx="226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BITSHARES (DPOS)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Active Witnesses (17, 73 Standby) 2017-10-11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40237" y="3562122"/>
            <a:ext cx="22669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BITCOIN (POW)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Mining Pools 2017-10-11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97310" y="3592974"/>
            <a:ext cx="22669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ETHEREUM (POW)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Mining Pools 2017-10-11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49446" y="3591585"/>
            <a:ext cx="226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STEEM (DPOS)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Active Witnesses (20, 68 Standby) 2017-10-11</a:t>
            </a:r>
          </a:p>
        </p:txBody>
      </p:sp>
    </p:spTree>
    <p:extLst>
      <p:ext uri="{BB962C8B-B14F-4D97-AF65-F5344CB8AC3E}">
        <p14:creationId xmlns:p14="http://schemas.microsoft.com/office/powerpoint/2010/main" val="93343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888822"/>
            <a:ext cx="10670232" cy="82762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 PRE-ICO </a:t>
            </a:r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и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ICO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Планируемый объем инвестиций на </a:t>
            </a:r>
            <a:r>
              <a:rPr lang="ru-RU" sz="22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pre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-ICO - 500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000 долларов. Собранные средства пойдут на доработку прототипа системы и запуск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MVP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Базовая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стоимость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токена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привязывается к доллару США и устанавливается на уровне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0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.10$;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Сбор средств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будет осуществляться через ETH смарт-контракт, а также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через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ETC,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Bitcoin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DASH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</a:t>
            </a:r>
            <a:r>
              <a:rPr lang="ru-RU" sz="22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окены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будут автоматизировано размещены на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криптовалютных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децентрализованных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биржах Openledger.io,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RuDEX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а также партнерских азиатских площадках в Юго-Восточной Азии. </a:t>
            </a:r>
          </a:p>
          <a:p>
            <a:pPr>
              <a:buFontTx/>
              <a:buChar char="-"/>
            </a:pP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6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863064"/>
            <a:ext cx="10670232" cy="827624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Монетизация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Платформа будет рассчитывать и переводить на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эксроу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– счет плавающую комиссию 0.2%-0.5% за сделки по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купле-продаже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криптовалют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и других цифровых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активов; 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Платформа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будет предоставлять возможность покупать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криптовалюты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криптовалютные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пары и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токены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с плечом (маржинальное кредитование). Плечо будет рассчитываться алгоритмом (в зависимости от репутации, состояния счета и истории клиента) и выполняться через смарт-контракт EOS; </a:t>
            </a:r>
          </a:p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Платформа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будет зарабатывать, продавая технологию обмена данных с другими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криптобиржами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посредством технологии API и услуги разработчиков (SDK) на дополнительные инструменты, расширяющие функциональные возможности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трейдинга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 </a:t>
            </a:r>
          </a:p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Интеграция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 сервисе возможности проведения транзакционных моделей и получения стандартных отчислений от таких операций, также будет приносить доход платформе, который будет начисляться на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токены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держателям (инвесторам).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4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863064"/>
            <a:ext cx="10670232" cy="827624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Развитие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23 октября 2017 –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старт </a:t>
            </a: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пресэйла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токенов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  <a:hlinkClick r:id="rId2"/>
              </a:rPr>
              <a:t>https://predico.deex.exchange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 </a:t>
            </a:r>
          </a:p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Ноябрь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2017 – запуск MVP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и тестирование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 на базовом движке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 </a:t>
            </a:r>
            <a:endParaRPr lang="ru-RU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Февраль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2018 -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кастомизация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базового 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движка,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внедрение возможности восстановления паролей и двухфакторной аутентификации; </a:t>
            </a:r>
            <a:endParaRPr lang="ru-RU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Декабря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2017 – запуск масштабного ICO основного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токена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экосистемы DEEX.CORE; </a:t>
            </a:r>
            <a:endParaRPr lang="ru-RU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Январь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2018 – запуск мобильного приложения биржи; </a:t>
            </a:r>
            <a:endParaRPr lang="ru-RU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Февраль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2018 – запуск фирменных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криптовалютных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банкоматов на базе офисов наших партнеров и инвесторов: Испания, Турция, Германия, Россия, Казахстан, Италия, Мальта; </a:t>
            </a:r>
            <a:endParaRPr lang="ru-RU" dirty="0" smtClean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Декабрь 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2018 – перевод движка экосистемы на свой собственный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блокчейн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на базе движка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Graphene</a:t>
            </a:r>
            <a:r>
              <a:rPr lang="ru-RU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9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775</Words>
  <Application>Microsoft Office PowerPoint</Application>
  <PresentationFormat>Широкоэкранный</PresentationFormat>
  <Paragraphs>79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Circe</vt:lpstr>
      <vt:lpstr>Geometr415 Blk BT</vt:lpstr>
      <vt:lpstr>Тема Office</vt:lpstr>
      <vt:lpstr>Презентация PowerPoint</vt:lpstr>
      <vt:lpstr>Что такое DEEX</vt:lpstr>
      <vt:lpstr>Токены DEEX</vt:lpstr>
      <vt:lpstr>Основные преимущества DEEX</vt:lpstr>
      <vt:lpstr>DEEX и BITSHARES</vt:lpstr>
      <vt:lpstr>Согласно статистике обозревателей, Bitshares является на данный момент наиболее децентрализованной системой.</vt:lpstr>
      <vt:lpstr>DEEX PRE-ICO и ICO</vt:lpstr>
      <vt:lpstr>Монетизация DEEX</vt:lpstr>
      <vt:lpstr>Развитие DEEX</vt:lpstr>
      <vt:lpstr>Презентация PowerPoint</vt:lpstr>
      <vt:lpstr>Презентация PowerPoint</vt:lpstr>
      <vt:lpstr>Презентация PowerPoint</vt:lpstr>
      <vt:lpstr>Презентация PowerPoint</vt:lpstr>
      <vt:lpstr>Проекты к выходу на DEEX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DEEX</dc:title>
  <dc:creator>Владислав</dc:creator>
  <cp:lastModifiedBy>Miceain</cp:lastModifiedBy>
  <cp:revision>34</cp:revision>
  <dcterms:created xsi:type="dcterms:W3CDTF">2017-10-12T13:39:33Z</dcterms:created>
  <dcterms:modified xsi:type="dcterms:W3CDTF">2017-11-06T13:36:30Z</dcterms:modified>
</cp:coreProperties>
</file>